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9" r:id="rId5"/>
    <p:sldId id="270" r:id="rId6"/>
    <p:sldId id="259" r:id="rId7"/>
    <p:sldId id="261" r:id="rId8"/>
    <p:sldId id="262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64" r:id="rId17"/>
    <p:sldId id="265" r:id="rId18"/>
    <p:sldId id="278" r:id="rId19"/>
    <p:sldId id="266" r:id="rId20"/>
    <p:sldId id="267" r:id="rId21"/>
    <p:sldId id="26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F:\&#1086;&#1090;&#1082;&#1088;&#1099;&#1090;&#1099;&#1081;%20&#1091;&#1088;&#1086;&#1082;,%20&#1044;&#1072;&#1081;&#1085;&#1077;&#1082;&#1072;%20&#1042;&#1088;&#1072;&#1090;&#1072;&#1088;&#1100;\Detskij_hor_-_Futbol_(xMuzic.me).mp3" TargetMode="External"/><Relationship Id="rId1" Type="http://schemas.microsoft.com/office/2007/relationships/media" Target="file:///F:\&#1086;&#1090;&#1082;&#1088;&#1099;&#1090;&#1099;&#1081;%20&#1091;&#1088;&#1086;&#1082;,%20&#1044;&#1072;&#1081;&#1085;&#1077;&#1082;&#1072;%20&#1042;&#1088;&#1072;&#1090;&#1072;&#1088;&#1100;\Detskij_hor_-_Futbol_(xMuzic.me).mp3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7000" b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4414" y="4500570"/>
            <a:ext cx="6400800" cy="1752600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Подготовка к сочинению-описанию по картине   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А. А. Дайнеки «Вратарь»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574032"/>
            <a:ext cx="8229600" cy="1143000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Картина «Вратарь»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3717032"/>
            <a:ext cx="7182219" cy="4525963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момент изображен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ком сосредоточено все внимание? И почему?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Воплощением чего становится вратарь на этой картине?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285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580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340768" y="692696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Композиция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988840"/>
            <a:ext cx="6768752" cy="4525963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мы видим в нижнем углу?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в верхнем?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еще изображен на картине?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9114"/>
            <a:ext cx="9144000" cy="305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996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412776" y="476672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Композиция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31749"/>
            <a:ext cx="6264696" cy="4525963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Какими они нам кажутся по сравнению с вратарем?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Намеренно ли это сделал художник?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Куда обращено лицо вратаря?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9114"/>
            <a:ext cx="9144000" cy="305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778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412776" y="476672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332037"/>
            <a:ext cx="6768752" cy="4525963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вы можете сказать о цветовой 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гамме картины?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9114"/>
            <a:ext cx="9144000" cy="305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948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412776" y="476672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916832"/>
            <a:ext cx="5400600" cy="4525963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Нравится ли вам эта картина? Какие чувства вызывает?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4984"/>
            <a:ext cx="9144000" cy="357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40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96552" y="2924944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Физкультминутка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Detskij_hor_-_Futbol_(xMuzic.me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5536" y="55892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168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5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Лексика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5614998" cy="4857403"/>
          </a:xfrm>
        </p:spPr>
        <p:txBody>
          <a:bodyPr>
            <a:normAutofit fontScale="92500"/>
          </a:bodyPr>
          <a:lstStyle/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</a:t>
            </a:r>
            <a:r>
              <a:rPr lang="ru-RU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бол, сост</a:t>
            </a:r>
            <a:r>
              <a:rPr lang="ru-RU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зание, ма</a:t>
            </a:r>
            <a:r>
              <a:rPr lang="ru-RU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тч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бе</a:t>
            </a:r>
            <a:r>
              <a:rPr lang="ru-RU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сс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трашный вр</a:t>
            </a:r>
            <a:r>
              <a:rPr lang="ru-RU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тарь, </a:t>
            </a:r>
            <a:r>
              <a:rPr lang="ru-RU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нергия и д</a:t>
            </a:r>
            <a:r>
              <a:rPr lang="ru-RU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намика, отр</a:t>
            </a:r>
            <a:r>
              <a:rPr lang="ru-RU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зить удар, п</a:t>
            </a:r>
            <a:r>
              <a:rPr lang="ru-RU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рит над з</a:t>
            </a:r>
            <a:r>
              <a:rPr lang="ru-RU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млей, чу</a:t>
            </a:r>
            <a:r>
              <a:rPr lang="ru-RU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ство в</a:t>
            </a:r>
            <a:r>
              <a:rPr lang="ru-RU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схищения, </a:t>
            </a:r>
            <a:r>
              <a:rPr lang="ru-RU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тлет, в</a:t>
            </a:r>
            <a:r>
              <a:rPr lang="ru-RU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</a:t>
            </a:r>
            <a:r>
              <a:rPr lang="ru-RU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щение силы и муж</a:t>
            </a:r>
            <a:r>
              <a:rPr lang="ru-RU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ства, символ воли к п</a:t>
            </a:r>
            <a:r>
              <a:rPr lang="ru-RU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беде, оч</a:t>
            </a:r>
            <a:r>
              <a:rPr lang="ru-RU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ртания рощи, медл</a:t>
            </a:r>
            <a:r>
              <a:rPr lang="ru-RU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енн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ый п</a:t>
            </a:r>
            <a:r>
              <a:rPr lang="ru-RU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лет, уме</a:t>
            </a:r>
            <a:r>
              <a:rPr lang="ru-RU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ньш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нн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ые р</a:t>
            </a:r>
            <a:r>
              <a:rPr lang="ru-RU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змеры, с</a:t>
            </a:r>
            <a:r>
              <a:rPr lang="ru-RU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вершить </a:t>
            </a:r>
            <a:r>
              <a:rPr lang="ru-RU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нево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зможное.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99392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Синонимические ряды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1680" y="908720"/>
            <a:ext cx="8229600" cy="4392487"/>
          </a:xfrm>
        </p:spPr>
        <p:txBody>
          <a:bodyPr>
            <a:normAutofit fontScale="70000" lnSpcReduction="20000"/>
          </a:bodyPr>
          <a:lstStyle/>
          <a:p>
            <a:r>
              <a:rPr lang="ru-RU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Художник –</a:t>
            </a:r>
          </a:p>
          <a:p>
            <a:pPr marL="0" indent="0">
              <a:buNone/>
            </a:pP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живописи, автор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Картина – </a:t>
            </a:r>
          </a:p>
          <a:p>
            <a:pPr marL="0" indent="0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полотно, произведение искусства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Увлекательный – </a:t>
            </a:r>
          </a:p>
          <a:p>
            <a:pPr marL="0" indent="0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интересный, захватывающий</a:t>
            </a:r>
          </a:p>
          <a:p>
            <a:r>
              <a:rPr lang="ru-RU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Могучий –</a:t>
            </a:r>
          </a:p>
          <a:p>
            <a:pPr marL="914400" lvl="2" indent="0">
              <a:buNone/>
            </a:pP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сильный, мускулистый, физически развитый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Быстрый – </a:t>
            </a:r>
          </a:p>
          <a:p>
            <a:pPr marL="0" indent="0">
              <a:buNone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проворный, стремительный</a:t>
            </a:r>
          </a:p>
          <a:p>
            <a:r>
              <a:rPr lang="ru-RU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Броситься – </a:t>
            </a:r>
          </a:p>
          <a:p>
            <a:pPr marL="457200" lvl="1" indent="0">
              <a:buNone/>
            </a:pP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кинуться, метнуться, ринуться, устремиться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0626" y="260648"/>
            <a:ext cx="8229600" cy="1143000"/>
          </a:xfrm>
        </p:spPr>
        <p:txBody>
          <a:bodyPr/>
          <a:lstStyle/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 себя!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4372209"/>
              </p:ext>
            </p:extLst>
          </p:nvPr>
        </p:nvGraphicFramePr>
        <p:xfrm>
          <a:off x="1043608" y="1844824"/>
          <a:ext cx="7150525" cy="20284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74919"/>
                <a:gridCol w="3575606"/>
              </a:tblGrid>
              <a:tr h="5349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u="sng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Причастные обороты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u="sng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Деепричастные обороты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530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3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1, 3, 4, 8, 10</a:t>
                      </a:r>
                      <a:endParaRPr lang="ru-RU" sz="3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3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2, 5, 6, 7, 9</a:t>
                      </a:r>
                      <a:endParaRPr lang="ru-RU" sz="3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582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0626" y="260648"/>
            <a:ext cx="8229600" cy="1143000"/>
          </a:xfrm>
        </p:spPr>
        <p:txBody>
          <a:bodyPr/>
          <a:lstStyle/>
          <a:p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6632"/>
            <a:ext cx="8158043" cy="5832648"/>
          </a:xfrm>
        </p:spPr>
        <p:txBody>
          <a:bodyPr>
            <a:normAutofit fontScale="47500" lnSpcReduction="20000"/>
          </a:bodyPr>
          <a:lstStyle/>
          <a:p>
            <a:pPr marL="742950" lvl="0" indent="-742950">
              <a:buFont typeface="+mj-lt"/>
              <a:buAutoNum type="arabicPeriod"/>
            </a:pP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Фигура вратаря, вытянутая в стремительном движении, заполняет почти всё полотно.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0" indent="-742950">
              <a:buFont typeface="+mj-lt"/>
              <a:buAutoNum type="arabicPeriod"/>
            </a:pP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Напрягая все тело и готовясь поймать мяч, вратарь создает впечатление неудержимой силы.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0" indent="-742950">
              <a:buFont typeface="+mj-lt"/>
              <a:buAutoNum type="arabicPeriod"/>
            </a:pP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Мускулы вратаря, напряженные от усилия, напоминают о готовности к прыжку.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0" indent="-742950">
              <a:buFont typeface="+mj-lt"/>
              <a:buAutoNum type="arabicPeriod"/>
            </a:pP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Фигура вратаря, изображенная в момент максимального напряжения и являющаяся центром композиции, впечатляет своей мощью и динамикой.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0" indent="-742950">
              <a:buFont typeface="+mj-lt"/>
              <a:buAutoNum type="arabicPeriod"/>
            </a:pP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Заполняя собой почти все полотно, фигура вратаря доминирует в композиции.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0" indent="-742950">
              <a:buFont typeface="+mj-lt"/>
              <a:buAutoNum type="arabicPeriod"/>
            </a:pP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Используя игру света и тени, художник подчеркивает пластику фигуры.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0" indent="-742950">
              <a:buFont typeface="+mj-lt"/>
              <a:buAutoNum type="arabicPeriod"/>
            </a:pP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Создавая ощущение движения и динамики, Дейнека передает энергию спорта.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0" indent="-742950">
              <a:buFont typeface="+mj-lt"/>
              <a:buAutoNum type="arabicPeriod"/>
            </a:pP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Свет, падающий на фигуру вратаря, выделяет ее объём и пластику.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0" indent="-742950">
              <a:buFont typeface="+mj-lt"/>
              <a:buAutoNum type="arabicPeriod"/>
            </a:pP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Сосредоточившись на полете мяча, вратарь пытается не позволить противникам забить гол.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0" indent="-742950">
              <a:buFont typeface="+mj-lt"/>
              <a:buAutoNum type="arabicPeriod"/>
            </a:pP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Фон, освещенный ярким солнечным светом, подчеркивает динамику сцены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Вратарь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-я, м. В футболе, хоккее и некоторых других командных играх: игрок, защищающий ворота, голкипер. II прил.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вратар-ский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ая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ое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(Толковый словарь Ожегова)</a:t>
            </a:r>
            <a:endParaRPr lang="ru-RU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76672" y="-26735"/>
            <a:ext cx="8229600" cy="1143000"/>
          </a:xfrm>
        </p:spPr>
        <p:txBody>
          <a:bodyPr/>
          <a:lstStyle/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сочинения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07904" y="1116265"/>
            <a:ext cx="6269779" cy="3816424"/>
          </a:xfrm>
        </p:spPr>
        <p:txBody>
          <a:bodyPr>
            <a:normAutofit fontScale="62500" lnSpcReduction="20000"/>
          </a:bodyPr>
          <a:lstStyle/>
          <a:p>
            <a:pPr marL="0" lvl="0" indent="0">
              <a:buNone/>
            </a:pP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Введение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>
              <a:buNone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(краткое описание картины, название, автор)</a:t>
            </a:r>
          </a:p>
          <a:p>
            <a:pPr marL="0" lvl="0" indent="0">
              <a:buNone/>
            </a:pP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Композиция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>
              <a:buNone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(расположение фигуры вратаря, фон)</a:t>
            </a:r>
          </a:p>
          <a:p>
            <a:pPr marL="0" lvl="0" indent="0">
              <a:buNone/>
            </a:pP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Цветовое решение </a:t>
            </a:r>
          </a:p>
          <a:p>
            <a:pPr marL="0" lvl="0" indent="0">
              <a:buNone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(преобладание цветов, их роль в передаче настроения)</a:t>
            </a:r>
          </a:p>
          <a:p>
            <a:pPr marL="0" lvl="0" indent="0">
              <a:buNone/>
            </a:pP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Образ вратаря </a:t>
            </a:r>
          </a:p>
          <a:p>
            <a:pPr marL="0" lvl="0" indent="0">
              <a:buNone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(описание внешности, одежды)</a:t>
            </a:r>
          </a:p>
          <a:p>
            <a:pPr marL="0" lvl="0" indent="0">
              <a:buNone/>
            </a:pP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Заключение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>
              <a:buNone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(общее впечатление от картины, личное отношение)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7000" b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4286256"/>
            <a:ext cx="8229600" cy="4525963"/>
          </a:xfrm>
        </p:spPr>
        <p:txBody>
          <a:bodyPr/>
          <a:lstStyle/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Я ПОНЯЛ, ЧТО БЕЗ…</a:t>
            </a:r>
          </a:p>
          <a:p>
            <a:endParaRPr lang="ru-RU" dirty="0"/>
          </a:p>
        </p:txBody>
      </p:sp>
      <p:pic>
        <p:nvPicPr>
          <p:cNvPr id="4" name="Detskij_hor_-_Futbol_(xMuzic.me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01024" y="5929330"/>
            <a:ext cx="661990" cy="6619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509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Лев Иванович Яшин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Содержимое 9" descr="ramdisk_crop_162016028_DeG98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75656" y="1556792"/>
            <a:ext cx="2664296" cy="4057304"/>
          </a:xfrm>
        </p:spPr>
      </p:pic>
      <p:sp>
        <p:nvSpPr>
          <p:cNvPr id="4" name="Прямоугольник 3"/>
          <p:cNvSpPr/>
          <p:nvPr/>
        </p:nvSpPr>
        <p:spPr>
          <a:xfrm>
            <a:off x="4427984" y="1844824"/>
            <a:ext cx="439181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свою карьеру отбил 150 пенальти. Заслуженный мастер спорта. Обладатель знаменитого приза «Золотой мяч». Памятник установлен в Лужниках на Аллее Дружбы.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Петер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Шмейхель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1628800"/>
            <a:ext cx="43742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 Лиги чемпионов 1999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года, чемпион Европы 1992 года, 5-кратный чемпион Англии. Славился не только своими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сейвами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 и умением начинать атаки точными выбросами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мяча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7638"/>
            <a:ext cx="3842139" cy="2161203"/>
          </a:xfrm>
        </p:spPr>
      </p:pic>
    </p:spTree>
    <p:extLst>
      <p:ext uri="{BB962C8B-B14F-4D97-AF65-F5344CB8AC3E}">
        <p14:creationId xmlns:p14="http://schemas.microsoft.com/office/powerpoint/2010/main" val="410956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Мануэль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Нойер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501008"/>
            <a:ext cx="4789708" cy="2692896"/>
          </a:xfrm>
        </p:spPr>
      </p:pic>
      <p:sp>
        <p:nvSpPr>
          <p:cNvPr id="7" name="Прямоугольник 6"/>
          <p:cNvSpPr/>
          <p:nvPr/>
        </p:nvSpPr>
        <p:spPr>
          <a:xfrm>
            <a:off x="457200" y="1190224"/>
            <a:ext cx="4572000" cy="25415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Чемпион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мира 2014 года, 2-кратный победитель Лиги чемпионов, 11-кратный чемпион Германии. Известен не только своей надёжной игрой в воротах, но и умением играть ногами, фактически выполняя роль дополнительного защитника. 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168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 Александрович Дейнека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1899–1969)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283968" y="1700808"/>
            <a:ext cx="457203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художник-живописец, монументалист, график, скульптор, педагог. Известен как создатель цикла работ о счастливых советских людях, занимающихся спортом и радостно трудящихся на фабриках, заводах и в шахтах. 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31" y="1844824"/>
            <a:ext cx="3799111" cy="45259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b="1" u="sng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43" y="692696"/>
            <a:ext cx="4381028" cy="2877911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52934"/>
            <a:ext cx="3709824" cy="364502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221088"/>
            <a:ext cx="3779912" cy="20176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318" y="4077072"/>
            <a:ext cx="2088232" cy="26316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b="1" u="sng" dirty="0" smtClean="0">
                <a:solidFill>
                  <a:schemeClr val="bg1"/>
                </a:solidFill>
              </a:rPr>
              <a:t>Картина «Вратарь»</a:t>
            </a:r>
            <a:endParaRPr lang="ru-RU" sz="6000" b="1" u="sng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79" y="1772816"/>
            <a:ext cx="9040721" cy="3024336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76672" y="1298983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Картина «Вратарь»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420888"/>
            <a:ext cx="8229600" cy="4525963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главный герой картины?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он выглядит? Во что одет?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каком фоне происходит действие картины?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509120"/>
            <a:ext cx="6444208" cy="215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750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711</TotalTime>
  <Words>534</Words>
  <Application>Microsoft Office PowerPoint</Application>
  <PresentationFormat>Экран (4:3)</PresentationFormat>
  <Paragraphs>75</Paragraphs>
  <Slides>21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Лев Иванович Яшин</vt:lpstr>
      <vt:lpstr>Петер Шмейхель</vt:lpstr>
      <vt:lpstr>Мануэль Нойер</vt:lpstr>
      <vt:lpstr>Александр Александрович Дейнека (1899–1969) </vt:lpstr>
      <vt:lpstr>Презентация PowerPoint</vt:lpstr>
      <vt:lpstr>Картина «Вратарь»</vt:lpstr>
      <vt:lpstr>Картина «Вратарь»</vt:lpstr>
      <vt:lpstr>Картина «Вратарь»</vt:lpstr>
      <vt:lpstr>Композиция</vt:lpstr>
      <vt:lpstr>Композиция</vt:lpstr>
      <vt:lpstr>Презентация PowerPoint</vt:lpstr>
      <vt:lpstr>Презентация PowerPoint</vt:lpstr>
      <vt:lpstr>Презентация PowerPoint</vt:lpstr>
      <vt:lpstr>Лексика</vt:lpstr>
      <vt:lpstr>Синонимические ряды</vt:lpstr>
      <vt:lpstr>Проверь себя!</vt:lpstr>
      <vt:lpstr>Презентация PowerPoint</vt:lpstr>
      <vt:lpstr>План сочинения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Пользователь Windows</cp:lastModifiedBy>
  <cp:revision>35</cp:revision>
  <dcterms:modified xsi:type="dcterms:W3CDTF">2025-04-24T07:18:54Z</dcterms:modified>
</cp:coreProperties>
</file>